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40" r:id="rId4"/>
  </p:sldMasterIdLst>
  <p:notesMasterIdLst>
    <p:notesMasterId r:id="rId26"/>
  </p:notesMasterIdLst>
  <p:handoutMasterIdLst>
    <p:handoutMasterId r:id="rId27"/>
  </p:handoutMasterIdLst>
  <p:sldIdLst>
    <p:sldId id="264" r:id="rId5"/>
    <p:sldId id="260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</p:sldIdLst>
  <p:sldSz cx="12192000" cy="6858000"/>
  <p:notesSz cx="6858000" cy="9144000"/>
  <p:defaultTextStyle>
    <a:defPPr rtl="0"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973" autoAdjust="0"/>
    <p:restoredTop sz="94660"/>
  </p:normalViewPr>
  <p:slideViewPr>
    <p:cSldViewPr snapToGrid="0">
      <p:cViewPr varScale="1">
        <p:scale>
          <a:sx n="61" d="100"/>
          <a:sy n="61" d="100"/>
        </p:scale>
        <p:origin x="-90" y="-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2232" y="7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xmlns="" id="{FCD5339C-519D-4230-BF0C-1BF09A2FE2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E3982FE9-1227-454F-8FBE-5D49EEFEFD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791C821-8891-424F-BC88-D9E0C5A82951}" type="datetime1">
              <a:rPr lang="it-IT" smtClean="0"/>
              <a:pPr rtl="0"/>
              <a:t>15/11/2021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C2C515AC-387D-4DC2-8066-2F960E1511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BCA55534-4B86-498E-A9D9-C98A3290DC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D9C5148-8ED6-434E-BA59-EF48324382B2}" type="slidenum">
              <a:rPr lang="it-IT" smtClean="0"/>
              <a:pPr rt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389953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2895B81-ACD7-4163-9673-D259E7421A71}" type="datetime1">
              <a:rPr lang="it-IT" noProof="0" smtClean="0"/>
              <a:pPr rtl="0"/>
              <a:t>15/11/2021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ED33291-C0D9-4415-AEC4-F67D377A5ADC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xmlns="" val="4290305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it-IT" dirty="0" smtClean="0"/>
              <a:t>GIORNATA</a:t>
            </a:r>
            <a:r>
              <a:rPr lang="it-IT" baseline="0" dirty="0" smtClean="0"/>
              <a:t> MONDIALE DELLA GENTILEZZA PRESENTAZIONE CLASSE 1^D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ED33291-C0D9-4415-AEC4-F67D377A5ADC}" type="slidenum">
              <a:rPr lang="it-IT" smtClean="0"/>
              <a:pPr rtl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673658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ED33291-C0D9-4415-AEC4-F67D377A5ADC}" type="slidenum">
              <a:rPr lang="it-IT" smtClean="0"/>
              <a:pPr rtl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10304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ttangolo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rtlCol="0"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 smtClean="0"/>
              <a:t>Fare clic per modificare lo stile del titolo</a:t>
            </a:r>
            <a:endParaRPr lang="it-IT" noProof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smtClean="0"/>
              <a:t>Fare clic per modificare lo stile del sottotitolo dello schema</a:t>
            </a:r>
            <a:endParaRPr lang="it-IT" noProof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A3323A-DC2D-49F1-B137-61126C4E01D8}" type="datetime1">
              <a:rPr lang="it-IT" noProof="0" smtClean="0"/>
              <a:pPr rtl="0"/>
              <a:t>15/11/2021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Fare clic per modificare lo stile del titolo</a:t>
            </a:r>
            <a:endParaRPr lang="it-IT" noProof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it-IT" noProof="0" smtClean="0"/>
              <a:t>Modifica gli stili del testo dello schema</a:t>
            </a:r>
          </a:p>
          <a:p>
            <a:pPr lvl="1" rtl="0"/>
            <a:r>
              <a:rPr lang="it-IT" noProof="0" smtClean="0"/>
              <a:t>Secondo livello</a:t>
            </a:r>
          </a:p>
          <a:p>
            <a:pPr lvl="2" rtl="0"/>
            <a:r>
              <a:rPr lang="it-IT" noProof="0" smtClean="0"/>
              <a:t>Terzo livello</a:t>
            </a:r>
          </a:p>
          <a:p>
            <a:pPr lvl="3" rtl="0"/>
            <a:r>
              <a:rPr lang="it-IT" noProof="0" smtClean="0"/>
              <a:t>Quarto livello</a:t>
            </a:r>
          </a:p>
          <a:p>
            <a:pPr lvl="4" rtl="0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B72428F-B850-4145-AB46-3412E1F8EBD0}" type="datetime1">
              <a:rPr lang="it-IT" noProof="0" smtClean="0"/>
              <a:pPr rtl="0"/>
              <a:t>15/11/2021</a:t>
            </a:fld>
            <a:endParaRPr lang="it-IT" noProof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 rtlCol="0"/>
          <a:lstStyle/>
          <a:p>
            <a:pPr rtl="0"/>
            <a:r>
              <a:rPr lang="it-IT" noProof="0" smtClean="0"/>
              <a:t>Fare clic per modificare lo stile del titolo</a:t>
            </a:r>
            <a:endParaRPr lang="it-IT" noProof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rtlCol="0" anchor="t"/>
          <a:lstStyle/>
          <a:p>
            <a:pPr lvl="0" rtl="0"/>
            <a:r>
              <a:rPr lang="it-IT" noProof="0" smtClean="0"/>
              <a:t>Modifica gli stili del testo dello schema</a:t>
            </a:r>
          </a:p>
          <a:p>
            <a:pPr lvl="1" rtl="0"/>
            <a:r>
              <a:rPr lang="it-IT" noProof="0" smtClean="0"/>
              <a:t>Secondo livello</a:t>
            </a:r>
          </a:p>
          <a:p>
            <a:pPr lvl="2" rtl="0"/>
            <a:r>
              <a:rPr lang="it-IT" noProof="0" smtClean="0"/>
              <a:t>Terzo livello</a:t>
            </a:r>
          </a:p>
          <a:p>
            <a:pPr lvl="3" rtl="0"/>
            <a:r>
              <a:rPr lang="it-IT" noProof="0" smtClean="0"/>
              <a:t>Quarto livello</a:t>
            </a:r>
          </a:p>
          <a:p>
            <a:pPr lvl="4" rtl="0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D2A05EA-ABE0-4F7B-8C31-DD57F30E54B2}" type="datetime1">
              <a:rPr lang="it-IT" noProof="0" smtClean="0"/>
              <a:pPr rtl="0"/>
              <a:t>15/11/2021</a:t>
            </a:fld>
            <a:endParaRPr lang="it-IT" noProof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Fare clic per modificare lo stile del titolo</a:t>
            </a:r>
            <a:endParaRPr lang="it-IT" noProof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 smtClean="0"/>
              <a:t>Modifica gli stili del testo dello schema</a:t>
            </a:r>
          </a:p>
          <a:p>
            <a:pPr lvl="1" rtl="0"/>
            <a:r>
              <a:rPr lang="it-IT" noProof="0" smtClean="0"/>
              <a:t>Secondo livello</a:t>
            </a:r>
          </a:p>
          <a:p>
            <a:pPr lvl="2" rtl="0"/>
            <a:r>
              <a:rPr lang="it-IT" noProof="0" smtClean="0"/>
              <a:t>Terzo livello</a:t>
            </a:r>
          </a:p>
          <a:p>
            <a:pPr lvl="3" rtl="0"/>
            <a:r>
              <a:rPr lang="it-IT" noProof="0" smtClean="0"/>
              <a:t>Quarto livello</a:t>
            </a:r>
          </a:p>
          <a:p>
            <a:pPr lvl="4" rtl="0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A91A750-4CE9-40E4-8BD1-D0A46B449391}" type="datetime1">
              <a:rPr lang="it-IT" noProof="0" smtClean="0"/>
              <a:pPr rtl="0"/>
              <a:t>15/11/2021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rtlCol="0"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it-IT" noProof="0" smtClean="0"/>
              <a:t>Fare clic per modificare lo stile del titolo</a:t>
            </a:r>
            <a:endParaRPr lang="it-IT" noProof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rtlCol="0"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2DE7806-99AB-4B95-BA01-FF6364E5E023}" type="datetime1">
              <a:rPr lang="it-IT" noProof="0" smtClean="0"/>
              <a:pPr rtl="0"/>
              <a:t>15/11/2021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Fare clic per modificare lo stile del titolo</a:t>
            </a:r>
            <a:endParaRPr lang="it-IT" noProof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it-IT" noProof="0" smtClean="0"/>
              <a:t>Modifica gli stili del testo dello schema</a:t>
            </a:r>
          </a:p>
          <a:p>
            <a:pPr lvl="1" rtl="0"/>
            <a:r>
              <a:rPr lang="it-IT" noProof="0" smtClean="0"/>
              <a:t>Secondo livello</a:t>
            </a:r>
          </a:p>
          <a:p>
            <a:pPr lvl="2" rtl="0"/>
            <a:r>
              <a:rPr lang="it-IT" noProof="0" smtClean="0"/>
              <a:t>Terzo livello</a:t>
            </a:r>
          </a:p>
          <a:p>
            <a:pPr lvl="3" rtl="0"/>
            <a:r>
              <a:rPr lang="it-IT" noProof="0" smtClean="0"/>
              <a:t>Quarto livello</a:t>
            </a:r>
          </a:p>
          <a:p>
            <a:pPr lvl="4" rtl="0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it-IT" noProof="0" smtClean="0"/>
              <a:t>Modifica gli stili del testo dello schema</a:t>
            </a:r>
          </a:p>
          <a:p>
            <a:pPr lvl="1" rtl="0"/>
            <a:r>
              <a:rPr lang="it-IT" noProof="0" smtClean="0"/>
              <a:t>Secondo livello</a:t>
            </a:r>
          </a:p>
          <a:p>
            <a:pPr lvl="2" rtl="0"/>
            <a:r>
              <a:rPr lang="it-IT" noProof="0" smtClean="0"/>
              <a:t>Terzo livello</a:t>
            </a:r>
          </a:p>
          <a:p>
            <a:pPr lvl="3" rtl="0"/>
            <a:r>
              <a:rPr lang="it-IT" noProof="0" smtClean="0"/>
              <a:t>Quarto livello</a:t>
            </a:r>
          </a:p>
          <a:p>
            <a:pPr lvl="4" rtl="0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2D5FC06-E372-402D-938D-4D33ACDAB3B0}" type="datetime1">
              <a:rPr lang="it-IT" noProof="0" smtClean="0"/>
              <a:pPr rtl="0"/>
              <a:t>15/11/2021</a:t>
            </a:fld>
            <a:endParaRPr lang="it-IT" noProof="0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Fare clic per modificare lo stile del titolo</a:t>
            </a:r>
            <a:endParaRPr lang="it-IT" noProof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it-IT" noProof="0" smtClean="0"/>
              <a:t>Modifica gli stili del testo dello schema</a:t>
            </a:r>
          </a:p>
          <a:p>
            <a:pPr lvl="1" rtl="0"/>
            <a:r>
              <a:rPr lang="it-IT" noProof="0" smtClean="0"/>
              <a:t>Secondo livello</a:t>
            </a:r>
          </a:p>
          <a:p>
            <a:pPr lvl="2" rtl="0"/>
            <a:r>
              <a:rPr lang="it-IT" noProof="0" smtClean="0"/>
              <a:t>Terzo livello</a:t>
            </a:r>
          </a:p>
          <a:p>
            <a:pPr lvl="3" rtl="0"/>
            <a:r>
              <a:rPr lang="it-IT" noProof="0" smtClean="0"/>
              <a:t>Quarto livello</a:t>
            </a:r>
          </a:p>
          <a:p>
            <a:pPr lvl="4" rtl="0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it-IT" noProof="0" smtClean="0"/>
              <a:t>Modifica gli stili del testo dello schema</a:t>
            </a:r>
          </a:p>
          <a:p>
            <a:pPr lvl="1" rtl="0"/>
            <a:r>
              <a:rPr lang="it-IT" noProof="0" smtClean="0"/>
              <a:t>Secondo livello</a:t>
            </a:r>
          </a:p>
          <a:p>
            <a:pPr lvl="2" rtl="0"/>
            <a:r>
              <a:rPr lang="it-IT" noProof="0" smtClean="0"/>
              <a:t>Terzo livello</a:t>
            </a:r>
          </a:p>
          <a:p>
            <a:pPr lvl="3" rtl="0"/>
            <a:r>
              <a:rPr lang="it-IT" noProof="0" smtClean="0"/>
              <a:t>Quarto livello</a:t>
            </a:r>
          </a:p>
          <a:p>
            <a:pPr lvl="4" rtl="0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BA88F3-454A-4394-8819-5C2F63F7E259}" type="datetime1">
              <a:rPr lang="it-IT" noProof="0" smtClean="0"/>
              <a:pPr rtl="0"/>
              <a:t>15/11/2021</a:t>
            </a:fld>
            <a:endParaRPr lang="it-IT" noProof="0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Fare clic per modificare lo stile del titolo</a:t>
            </a:r>
            <a:endParaRPr lang="it-IT" noProof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1DE8ED4-8E92-47AE-BA3D-2F71CAE5FBA1}" type="datetime1">
              <a:rPr lang="it-IT" noProof="0" smtClean="0"/>
              <a:pPr rtl="0"/>
              <a:t>15/11/2021</a:t>
            </a:fld>
            <a:endParaRPr lang="it-IT" noProof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E2C3D5-894E-4E53-AD23-C4C3BBF3E16A}" type="datetime1">
              <a:rPr lang="it-IT" noProof="0" smtClean="0"/>
              <a:pPr rtl="0"/>
              <a:t>15/11/2021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rtlCol="0" anchor="b">
            <a:normAutofit/>
          </a:bodyPr>
          <a:lstStyle>
            <a:lvl1pPr>
              <a:defRPr sz="3200" b="0" baseline="0"/>
            </a:lvl1pPr>
          </a:lstStyle>
          <a:p>
            <a:pPr rtl="0"/>
            <a:r>
              <a:rPr lang="it-IT" noProof="0" smtClean="0"/>
              <a:t>Fare clic per modificare lo stile del titolo</a:t>
            </a:r>
            <a:endParaRPr lang="it-IT" noProof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it-IT" noProof="0" smtClean="0"/>
              <a:t>Modifica gli stili del testo dello schema</a:t>
            </a:r>
          </a:p>
          <a:p>
            <a:pPr lvl="1" rtl="0"/>
            <a:r>
              <a:rPr lang="it-IT" noProof="0" smtClean="0"/>
              <a:t>Secondo livello</a:t>
            </a:r>
          </a:p>
          <a:p>
            <a:pPr lvl="2" rtl="0"/>
            <a:r>
              <a:rPr lang="it-IT" noProof="0" smtClean="0"/>
              <a:t>Terzo livello</a:t>
            </a:r>
          </a:p>
          <a:p>
            <a:pPr lvl="3" rtl="0"/>
            <a:r>
              <a:rPr lang="it-IT" noProof="0" smtClean="0"/>
              <a:t>Quarto livello</a:t>
            </a:r>
          </a:p>
          <a:p>
            <a:pPr lvl="4" rtl="0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smtClean="0"/>
              <a:t>Modifica gli stili del testo dello schema</a:t>
            </a: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4DE17B-298B-4AD4-9AB4-84D5EFC51B58}" type="datetime1">
              <a:rPr lang="it-IT" noProof="0" smtClean="0"/>
              <a:pPr rtl="0"/>
              <a:t>15/11/2021</a:t>
            </a:fld>
            <a:endParaRPr lang="it-IT" noProof="0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rtlCol="0" anchor="b">
            <a:normAutofit/>
          </a:bodyPr>
          <a:lstStyle>
            <a:lvl1pPr>
              <a:defRPr sz="3200" b="0"/>
            </a:lvl1pPr>
          </a:lstStyle>
          <a:p>
            <a:pPr rtl="0"/>
            <a:r>
              <a:rPr lang="it-IT" noProof="0" smtClean="0"/>
              <a:t>Fare clic per modificare lo stile del titolo</a:t>
            </a:r>
            <a:endParaRPr lang="it-IT" noProof="0"/>
          </a:p>
        </p:txBody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256032" y="3493008"/>
            <a:ext cx="2834640" cy="2322576"/>
          </a:xfrm>
        </p:spPr>
        <p:txBody>
          <a:bodyPr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E7A540-4A13-4C60-A111-C22C4E35A065}" type="datetime1">
              <a:rPr lang="it-IT" noProof="0" smtClean="0"/>
              <a:pPr rtl="0"/>
              <a:t>15/11/2021</a:t>
            </a:fld>
            <a:endParaRPr lang="it-IT" noProof="0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8" name="Rettangolo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fld id="{1986F85B-409D-4BDB-A133-A72D4F14D8C5}" type="datetime1">
              <a:rPr lang="it-IT" noProof="0" smtClean="0"/>
              <a:pPr rtl="0"/>
              <a:t>15/11/2021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>
    <mc:Choice xmlns:p14="http://schemas.microsoft.com/office/powerpoint/2010/main" xmlns="" Requires="p14">
      <p:transition spd="slow" advClick="0" advTm="3000">
        <p14:reveal/>
      </p:transition>
    </mc:Choice>
    <mc:Fallback>
      <p:transition spd="slow" advClick="0" advTm="300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ttangolo 18">
            <a:extLst>
              <a:ext uri="{FF2B5EF4-FFF2-40B4-BE49-F238E27FC236}">
                <a16:creationId xmlns:a16="http://schemas.microsoft.com/office/drawing/2014/main" xmlns="" id="{9FDD9264-A478-4B82-A891-2BEA8BF9F6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E02A32A9-E857-46CE-8AA3-D318B7D646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26" r="9092" b="20447"/>
          <a:stretch/>
        </p:blipFill>
        <p:spPr>
          <a:xfrm>
            <a:off x="10980" y="-4572"/>
            <a:ext cx="12188932" cy="6858000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xmlns="" id="{C4D755E9-CEF5-43A7-A514-4664F25F39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1298448"/>
            <a:ext cx="3685070" cy="3255264"/>
          </a:xfrm>
        </p:spPr>
        <p:txBody>
          <a:bodyPr rtlCol="0">
            <a:normAutofit/>
          </a:bodyPr>
          <a:lstStyle/>
          <a:p>
            <a:r>
              <a:rPr lang="it-IT" sz="4400" dirty="0" smtClean="0"/>
              <a:t>GIORNATA MONDIALE DELLA GENTILEZZA</a:t>
            </a:r>
            <a:endParaRPr lang="it-IT" sz="44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7721F547-2086-4D47-BB8F-44FA94006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4670246"/>
            <a:ext cx="3685069" cy="914400"/>
          </a:xfrm>
        </p:spPr>
        <p:txBody>
          <a:bodyPr rtlCol="0">
            <a:normAutofit/>
          </a:bodyPr>
          <a:lstStyle/>
          <a:p>
            <a:pPr rtl="0"/>
            <a:r>
              <a:rPr lang="it-IT" dirty="0" err="1" smtClean="0"/>
              <a:t>G.G.</a:t>
            </a:r>
            <a:endParaRPr lang="it-IT" dirty="0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2BF879CD-ED15-450F-B829-699C694D2E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CasellaDiTesto 3"/>
          <p:cNvSpPr txBox="1"/>
          <p:nvPr/>
        </p:nvSpPr>
        <p:spPr>
          <a:xfrm>
            <a:off x="5523345" y="758952"/>
            <a:ext cx="5643419" cy="48013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it-IT" sz="4800" dirty="0" smtClean="0"/>
              <a:t>ISTITUTO COMPRENSIVO «G.CARDUCCI» ANNO SCOLASTICO 2021-2022 </a:t>
            </a:r>
            <a:r>
              <a:rPr lang="it-IT" sz="6600" dirty="0" smtClean="0">
                <a:solidFill>
                  <a:srgbClr val="0070C0"/>
                </a:solidFill>
              </a:rPr>
              <a:t>CLASSE I D</a:t>
            </a:r>
            <a:endParaRPr lang="it-IT" sz="6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0316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“La gentilezza fa scintille”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124" y="1611970"/>
            <a:ext cx="5545002" cy="415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4928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“Per quanto piccolo, nessun atto di gentilezza è sprecato”</a:t>
            </a:r>
            <a:endParaRPr lang="it-IT" dirty="0"/>
          </a:p>
        </p:txBody>
      </p:sp>
      <p:sp>
        <p:nvSpPr>
          <p:cNvPr id="4" name="AutoShape 2" descr="Frate Indovino - GIORNATA MONDIALE DELLA GENTILEZZA Il 13 novembre non è  una giornata qualsiasi, è la Giornata Mondiale della Gentilezza, un  appuntamento importante, in cui prendere consapevolezza che le buone  maniere,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t="24874" b="1"/>
          <a:stretch/>
        </p:blipFill>
        <p:spPr>
          <a:xfrm>
            <a:off x="4517779" y="1490113"/>
            <a:ext cx="6284540" cy="448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3658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“Fai della gentilezza  un’abitudine e cambierai il mondo”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381" y="1797803"/>
            <a:ext cx="7429500" cy="365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5302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“Un sorriso,una carezza: ecco qua la gentilezza”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9494" y="756240"/>
            <a:ext cx="5558872" cy="538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9065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“Usare parole gentili fa bene al cuore”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8984" y="1456841"/>
            <a:ext cx="6845481" cy="404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536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“La gentilezza è come una farfalla,quando spicca il volo, suscita un sorriso in chi     l’ ammira”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3542" y="1056217"/>
            <a:ext cx="5321800" cy="482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9982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“Aiutare gli altri è un gesto gentile”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777" y="1361883"/>
            <a:ext cx="5920578" cy="473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039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“Ho deciso di vivere ancora in quel magnifico posto dove ci sono ancora persone gentili”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413" y="1522760"/>
            <a:ext cx="6541899" cy="436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9535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“La gentilezza è come un arcobaleno di magnifici colori”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667" y="1554017"/>
            <a:ext cx="7011115" cy="438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6053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“Essere gentili migliora le persone”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396" y="1345843"/>
            <a:ext cx="7550557" cy="437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6249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“Sii gentile, aiuta le persone meno fortunate”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009" y="1322620"/>
            <a:ext cx="6338807" cy="421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271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“Essere gentili vuol dire essere cortesi con gli altri”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970" y="1204414"/>
            <a:ext cx="6303853" cy="450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9403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-68094" y="0"/>
            <a:ext cx="12191999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645923" y="2033081"/>
            <a:ext cx="10982527" cy="161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600" dirty="0" smtClean="0"/>
              <a:t>CLASSE I D</a:t>
            </a:r>
            <a:endParaRPr lang="it-IT" sz="9600" dirty="0"/>
          </a:p>
        </p:txBody>
      </p:sp>
    </p:spTree>
    <p:extLst>
      <p:ext uri="{BB962C8B-B14F-4D97-AF65-F5344CB8AC3E}">
        <p14:creationId xmlns:p14="http://schemas.microsoft.com/office/powerpoint/2010/main" xmlns="" val="203844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“Sorridi, non costa niente e rendi felice molta gente”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024" y="954044"/>
            <a:ext cx="6602278" cy="471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9095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“La gentilezza nasce dal cuore e non ha nessun prezzo”</a:t>
            </a:r>
            <a:endParaRPr lang="it-IT" dirty="0"/>
          </a:p>
        </p:txBody>
      </p:sp>
      <p:pic>
        <p:nvPicPr>
          <p:cNvPr id="19458" name="Picture 2" descr="Oggi è la giornata mondiale della gentilezza: frasi e aforismi da dedica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08009" y="1503335"/>
            <a:ext cx="7098596" cy="4063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03870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“Gli atti gentili cambiano il mondo”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2367" y="1875295"/>
            <a:ext cx="7562264" cy="383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9678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“Dire grazie fa bene a tutti”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724" y="1327928"/>
            <a:ext cx="6196066" cy="471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8733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“La gentilezza è fatta anche da piccoli gesti che sono grandi come il mondo”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215" y="1073814"/>
            <a:ext cx="6612612" cy="495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6490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“La gentilezza è l’ eleganza nel porgersi agli altri”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204" y="1083282"/>
            <a:ext cx="5547647" cy="477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660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“Con la gentilezza possiamo rendere il mondo migliore”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131" y="1766807"/>
            <a:ext cx="6722866" cy="403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8551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rnic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36805628_TF00804820.potx" id="{8DE60B0F-C280-4176-95B8-3132DF1EA7E0}" vid="{CFE10FA5-7737-4109-B3E5-13E88B392470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BD8AF61-0EFE-4B67-AC63-165AA360F9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5A9C098-A058-4A59-AA77-E2402053F600}">
  <ds:schemaRefs>
    <ds:schemaRef ds:uri="http://purl.org/dc/elements/1.1/"/>
    <ds:schemaRef ds:uri="http://www.w3.org/XML/1998/namespace"/>
    <ds:schemaRef ds:uri="http://schemas.microsoft.com/office/2006/metadata/properties"/>
    <ds:schemaRef ds:uri="http://purl.org/dc/terms/"/>
    <ds:schemaRef ds:uri="http://purl.org/dc/dcmitype/"/>
    <ds:schemaRef ds:uri="71af3243-3dd4-4a8d-8c0d-dd76da1f02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6c05727-aa75-4e4a-9b5f-8a80a1165891"/>
  </ds:schemaRefs>
</ds:datastoreItem>
</file>

<file path=customXml/itemProps3.xml><?xml version="1.0" encoding="utf-8"?>
<ds:datastoreItem xmlns:ds="http://schemas.openxmlformats.org/officeDocument/2006/customXml" ds:itemID="{8CEA0254-3646-4633-AE89-92733C2D697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Modello Cornice</Template>
  <TotalTime>0</TotalTime>
  <Words>229</Words>
  <Application>Microsoft Office PowerPoint</Application>
  <PresentationFormat>Personalizzato</PresentationFormat>
  <Paragraphs>26</Paragraphs>
  <Slides>21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2" baseType="lpstr">
      <vt:lpstr>Cornice</vt:lpstr>
      <vt:lpstr>GIORNATA MONDIALE DELLA GENTILEZZA</vt:lpstr>
      <vt:lpstr> “Sii gentile, aiuta le persone meno fortunate”</vt:lpstr>
      <vt:lpstr>“Sorridi, non costa niente e rendi felice molta gente”</vt:lpstr>
      <vt:lpstr>“La gentilezza nasce dal cuore e non ha nessun prezzo”</vt:lpstr>
      <vt:lpstr>“Gli atti gentili cambiano il mondo”</vt:lpstr>
      <vt:lpstr>“Dire grazie fa bene a tutti”</vt:lpstr>
      <vt:lpstr>“La gentilezza è fatta anche da piccoli gesti che sono grandi come il mondo”</vt:lpstr>
      <vt:lpstr>“La gentilezza è l’ eleganza nel porgersi agli altri”</vt:lpstr>
      <vt:lpstr>“Con la gentilezza possiamo rendere il mondo migliore”</vt:lpstr>
      <vt:lpstr>“La gentilezza fa scintille”</vt:lpstr>
      <vt:lpstr>“Per quanto piccolo, nessun atto di gentilezza è sprecato”</vt:lpstr>
      <vt:lpstr>“Fai della gentilezza  un’abitudine e cambierai il mondo”</vt:lpstr>
      <vt:lpstr>“Un sorriso,una carezza: ecco qua la gentilezza”</vt:lpstr>
      <vt:lpstr>“Usare parole gentili fa bene al cuore”</vt:lpstr>
      <vt:lpstr>“La gentilezza è come una farfalla,quando spicca il volo, suscita un sorriso in chi     l’ ammira”</vt:lpstr>
      <vt:lpstr>“Aiutare gli altri è un gesto gentile”</vt:lpstr>
      <vt:lpstr>“Ho deciso di vivere ancora in quel magnifico posto dove ci sono ancora persone gentili”</vt:lpstr>
      <vt:lpstr>“La gentilezza è come un arcobaleno di magnifici colori”</vt:lpstr>
      <vt:lpstr>“Essere gentili migliora le persone”</vt:lpstr>
      <vt:lpstr>“Essere gentili vuol dire essere cortesi con gli altri”</vt:lpstr>
      <vt:lpstr>Diapositiva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2021-11-11T18:29:07Z</dcterms:created>
  <dcterms:modified xsi:type="dcterms:W3CDTF">2021-11-15T08:47:47Z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